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Radley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0" y="27432000"/>
                </a:moveTo>
                <a:lnTo>
                  <a:pt x="0" y="0"/>
                </a:lnTo>
                <a:lnTo>
                  <a:pt x="36576000" y="0"/>
                </a:lnTo>
                <a:lnTo>
                  <a:pt x="36576000" y="27432000"/>
                </a:lnTo>
                <a:lnTo>
                  <a:pt x="0" y="27432000"/>
                </a:lnTo>
                <a:close/>
              </a:path>
            </a:pathLst>
          </a:custGeom>
          <a:blipFill>
            <a:blip r:embed="rId2"/>
            <a:stretch>
              <a:fillRect l="-312" t="-3006" r="-9383" b="-183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90122" y="11554573"/>
            <a:ext cx="30412243" cy="3573439"/>
          </a:xfrm>
          <a:custGeom>
            <a:avLst/>
            <a:gdLst/>
            <a:ahLst/>
            <a:cxnLst/>
            <a:rect r="r" b="b" t="t" l="l"/>
            <a:pathLst>
              <a:path h="3573439" w="30412243">
                <a:moveTo>
                  <a:pt x="0" y="0"/>
                </a:moveTo>
                <a:lnTo>
                  <a:pt x="30412244" y="0"/>
                </a:lnTo>
                <a:lnTo>
                  <a:pt x="30412244" y="3573439"/>
                </a:lnTo>
                <a:lnTo>
                  <a:pt x="0" y="35734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952933" y="-1723379"/>
            <a:ext cx="29337865" cy="10703829"/>
          </a:xfrm>
          <a:custGeom>
            <a:avLst/>
            <a:gdLst/>
            <a:ahLst/>
            <a:cxnLst/>
            <a:rect r="r" b="b" t="t" l="l"/>
            <a:pathLst>
              <a:path h="10703829" w="29337865">
                <a:moveTo>
                  <a:pt x="0" y="0"/>
                </a:moveTo>
                <a:lnTo>
                  <a:pt x="29337866" y="0"/>
                </a:lnTo>
                <a:lnTo>
                  <a:pt x="29337866" y="10703829"/>
                </a:lnTo>
                <a:lnTo>
                  <a:pt x="0" y="107038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12" t="-14552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952933" y="27595550"/>
            <a:ext cx="29337865" cy="10703829"/>
          </a:xfrm>
          <a:custGeom>
            <a:avLst/>
            <a:gdLst/>
            <a:ahLst/>
            <a:cxnLst/>
            <a:rect r="r" b="b" t="t" l="l"/>
            <a:pathLst>
              <a:path h="10703829" w="29337865">
                <a:moveTo>
                  <a:pt x="29337866" y="10703829"/>
                </a:moveTo>
                <a:lnTo>
                  <a:pt x="0" y="10703829"/>
                </a:lnTo>
                <a:lnTo>
                  <a:pt x="0" y="0"/>
                </a:lnTo>
                <a:lnTo>
                  <a:pt x="29337866" y="0"/>
                </a:lnTo>
                <a:lnTo>
                  <a:pt x="29337866" y="10703829"/>
                </a:lnTo>
                <a:close/>
              </a:path>
            </a:pathLst>
          </a:custGeom>
          <a:blipFill>
            <a:blip r:embed="rId5"/>
            <a:stretch>
              <a:fillRect l="-3112" t="-145524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641951" y="16842553"/>
            <a:ext cx="12148098" cy="1165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sz="6841" spc="684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TO OUR WEDDING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71273" y="20384740"/>
            <a:ext cx="20689455" cy="176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67"/>
              </a:lnSpc>
            </a:pPr>
            <a:r>
              <a:rPr lang="en-US" sz="10262" spc="1282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JONATHAN &amp; ESTELLE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41951" y="23856369"/>
            <a:ext cx="12148098" cy="1165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sz="6841" spc="684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28.08.2028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DAGytGbS04o</dc:identifier>
  <dcterms:modified xsi:type="dcterms:W3CDTF">2011-08-01T06:04:30Z</dcterms:modified>
  <cp:revision>1</cp:revision>
  <dc:title>Brown and Yellow Minimalist Floral Watercolor Welcome Poster (30 x 40 in)</dc:title>
</cp:coreProperties>
</file>